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0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87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60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4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24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082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34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91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67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26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59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BAFAC-E282-40FB-AC59-ED31F534AABC}" type="datetimeFigureOut">
              <a:rPr lang="pt-BR" smtClean="0"/>
              <a:t>28/10/2017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B86A0-4320-4F22-A616-117D49B92B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81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60725" y="-2450891"/>
            <a:ext cx="5854889" cy="12007661"/>
          </a:xfrm>
        </p:spPr>
      </p:pic>
      <p:sp>
        <p:nvSpPr>
          <p:cNvPr id="35" name="Retângulo 34"/>
          <p:cNvSpPr/>
          <p:nvPr/>
        </p:nvSpPr>
        <p:spPr>
          <a:xfrm>
            <a:off x="184339" y="2791326"/>
            <a:ext cx="6565377" cy="9986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-68296" y="1708411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 m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4304305" y="171778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m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-218364" y="3070746"/>
            <a:ext cx="7233313" cy="1774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 flipV="1">
            <a:off x="-525590" y="3387144"/>
            <a:ext cx="7540539" cy="51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 flipV="1">
            <a:off x="184339" y="1997242"/>
            <a:ext cx="0" cy="14418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/>
          <p:cNvSpPr txBox="1"/>
          <p:nvPr/>
        </p:nvSpPr>
        <p:spPr>
          <a:xfrm>
            <a:off x="420244" y="171778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 m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Conector reto 39"/>
          <p:cNvCxnSpPr/>
          <p:nvPr/>
        </p:nvCxnSpPr>
        <p:spPr>
          <a:xfrm flipV="1">
            <a:off x="607964" y="2006611"/>
            <a:ext cx="0" cy="14418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896550" y="171778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Conector reto 41"/>
          <p:cNvCxnSpPr/>
          <p:nvPr/>
        </p:nvCxnSpPr>
        <p:spPr>
          <a:xfrm flipV="1">
            <a:off x="1125940" y="2020769"/>
            <a:ext cx="0" cy="14418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027351" y="1707291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m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Conector reto 43"/>
          <p:cNvCxnSpPr/>
          <p:nvPr/>
        </p:nvCxnSpPr>
        <p:spPr>
          <a:xfrm flipV="1">
            <a:off x="2251880" y="1993548"/>
            <a:ext cx="0" cy="14418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3212208" y="1688058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m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Conector reto 45"/>
          <p:cNvCxnSpPr/>
          <p:nvPr/>
        </p:nvCxnSpPr>
        <p:spPr>
          <a:xfrm flipV="1">
            <a:off x="3400057" y="2006611"/>
            <a:ext cx="0" cy="14418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 flipV="1">
            <a:off x="4525997" y="1993548"/>
            <a:ext cx="0" cy="14418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 flipV="1">
            <a:off x="5651937" y="1993548"/>
            <a:ext cx="0" cy="14418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tângulo 53"/>
          <p:cNvSpPr/>
          <p:nvPr/>
        </p:nvSpPr>
        <p:spPr>
          <a:xfrm>
            <a:off x="6200857" y="1630663"/>
            <a:ext cx="938464" cy="1399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tângulo 54"/>
          <p:cNvSpPr/>
          <p:nvPr/>
        </p:nvSpPr>
        <p:spPr>
          <a:xfrm>
            <a:off x="5876500" y="3413105"/>
            <a:ext cx="1391083" cy="1258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Triângulo retângulo 55"/>
          <p:cNvSpPr/>
          <p:nvPr/>
        </p:nvSpPr>
        <p:spPr>
          <a:xfrm rot="221245" flipV="1">
            <a:off x="6440483" y="708840"/>
            <a:ext cx="1148931" cy="48771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Retângulo 56"/>
          <p:cNvSpPr/>
          <p:nvPr/>
        </p:nvSpPr>
        <p:spPr>
          <a:xfrm>
            <a:off x="7039012" y="1528011"/>
            <a:ext cx="252635" cy="4927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CaixaDeTexto 57"/>
          <p:cNvSpPr txBox="1"/>
          <p:nvPr/>
        </p:nvSpPr>
        <p:spPr>
          <a:xfrm>
            <a:off x="5405657" y="173563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m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6030590" y="1512780"/>
            <a:ext cx="1396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Altura comercial</a:t>
            </a:r>
          </a:p>
          <a:p>
            <a:pPr algn="ctr"/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Conector reto 59"/>
          <p:cNvCxnSpPr/>
          <p:nvPr/>
        </p:nvCxnSpPr>
        <p:spPr>
          <a:xfrm flipH="1" flipV="1">
            <a:off x="1503947" y="1838096"/>
            <a:ext cx="2993" cy="15972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ixaDeTexto 61"/>
          <p:cNvSpPr txBox="1"/>
          <p:nvPr/>
        </p:nvSpPr>
        <p:spPr>
          <a:xfrm>
            <a:off x="1315656" y="162851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 flipV="1">
            <a:off x="6748223" y="2094165"/>
            <a:ext cx="0" cy="127750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/>
          <p:cNvCxnSpPr/>
          <p:nvPr/>
        </p:nvCxnSpPr>
        <p:spPr>
          <a:xfrm>
            <a:off x="64798" y="5812357"/>
            <a:ext cx="1193158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riângulo isósceles 70"/>
          <p:cNvSpPr/>
          <p:nvPr/>
        </p:nvSpPr>
        <p:spPr>
          <a:xfrm rot="5400000">
            <a:off x="11825246" y="5705266"/>
            <a:ext cx="128090" cy="21418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Triângulo isósceles 71"/>
          <p:cNvSpPr/>
          <p:nvPr/>
        </p:nvSpPr>
        <p:spPr>
          <a:xfrm rot="16200000" flipH="1">
            <a:off x="120292" y="5710755"/>
            <a:ext cx="128090" cy="21418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CaixaDeTexto 72"/>
          <p:cNvSpPr txBox="1"/>
          <p:nvPr/>
        </p:nvSpPr>
        <p:spPr>
          <a:xfrm>
            <a:off x="5014308" y="5289137"/>
            <a:ext cx="1007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Altura total</a:t>
            </a:r>
          </a:p>
          <a:p>
            <a:pPr algn="ctr"/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624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442118</TotalTime>
  <Words>25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Lucas Sérgio</cp:lastModifiedBy>
  <cp:revision>7</cp:revision>
  <dcterms:created xsi:type="dcterms:W3CDTF">2016-12-25T21:55:52Z</dcterms:created>
  <dcterms:modified xsi:type="dcterms:W3CDTF">2017-10-28T22:39:27Z</dcterms:modified>
</cp:coreProperties>
</file>